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4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8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84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4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4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4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40" y="6144"/>
            <a:ext cx="6552728" cy="82144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IE" sz="2400" b="1" kern="1200" dirty="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1306" y="958734"/>
            <a:ext cx="5069902" cy="444914"/>
          </a:xfrm>
        </p:spPr>
        <p:txBody>
          <a:bodyPr anchor="b">
            <a:normAutofit/>
          </a:bodyPr>
          <a:lstStyle>
            <a:lvl1pPr marL="0" indent="0">
              <a:buNone/>
              <a:defRPr sz="1200" b="1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Authors</a:t>
            </a:r>
          </a:p>
          <a:p>
            <a:pPr lvl="0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818" y="1979712"/>
            <a:ext cx="3147224" cy="61885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661248" y="264631"/>
            <a:ext cx="1080120" cy="1568193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Your picture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79712"/>
            <a:ext cx="3257599" cy="61885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7472" y="1403648"/>
            <a:ext cx="5069902" cy="360040"/>
          </a:xfrm>
        </p:spPr>
        <p:txBody>
          <a:bodyPr anchor="b">
            <a:normAutofit/>
          </a:bodyPr>
          <a:lstStyle>
            <a:lvl1pPr marL="0" indent="0">
              <a:buNone/>
              <a:defRPr sz="700" b="1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Authors’ </a:t>
            </a:r>
            <a:r>
              <a:rPr lang="en-US" dirty="0" err="1" smtClean="0"/>
              <a:t>location?email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16" y="1763688"/>
            <a:ext cx="5085480" cy="5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7" y="899592"/>
            <a:ext cx="5085480" cy="5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0" y="8524516"/>
            <a:ext cx="1646741" cy="58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Teagasc cor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78139"/>
            <a:ext cx="6858000" cy="8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8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40" y="6144"/>
            <a:ext cx="6552728" cy="82144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IE" sz="2400" b="1" kern="1200" dirty="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1306" y="958734"/>
            <a:ext cx="5069902" cy="444914"/>
          </a:xfrm>
        </p:spPr>
        <p:txBody>
          <a:bodyPr anchor="b">
            <a:normAutofit/>
          </a:bodyPr>
          <a:lstStyle>
            <a:lvl1pPr marL="0" indent="0">
              <a:buNone/>
              <a:defRPr sz="1200" b="1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Authors</a:t>
            </a:r>
          </a:p>
          <a:p>
            <a:pPr lvl="0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818" y="1979712"/>
            <a:ext cx="3147224" cy="61885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661248" y="264631"/>
            <a:ext cx="1080120" cy="1568193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Your picture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79712"/>
            <a:ext cx="3257599" cy="61885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7472" y="1403648"/>
            <a:ext cx="5069902" cy="360040"/>
          </a:xfrm>
        </p:spPr>
        <p:txBody>
          <a:bodyPr anchor="b">
            <a:normAutofit/>
          </a:bodyPr>
          <a:lstStyle>
            <a:lvl1pPr marL="0" indent="0">
              <a:buNone/>
              <a:defRPr sz="700" b="1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Authors’ </a:t>
            </a:r>
            <a:r>
              <a:rPr lang="en-US" dirty="0" err="1" smtClean="0"/>
              <a:t>location?email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16" y="1763688"/>
            <a:ext cx="5085480" cy="5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7" y="899592"/>
            <a:ext cx="5085480" cy="5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0" y="8524516"/>
            <a:ext cx="1646741" cy="58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Teagasc cor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78139"/>
            <a:ext cx="6858000" cy="8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62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1306" y="958734"/>
            <a:ext cx="5069902" cy="444914"/>
          </a:xfrm>
        </p:spPr>
        <p:txBody>
          <a:bodyPr anchor="b">
            <a:normAutofit/>
          </a:bodyPr>
          <a:lstStyle>
            <a:lvl1pPr marL="0" indent="0">
              <a:buNone/>
              <a:defRPr sz="1200" b="1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Authors</a:t>
            </a:r>
          </a:p>
          <a:p>
            <a:pPr lvl="0"/>
            <a:endParaRPr lang="en-US" dirty="0" smtClean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225818" y="1979712"/>
            <a:ext cx="6515550" cy="61885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661248" y="264631"/>
            <a:ext cx="1080120" cy="1568193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Your picture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7472" y="1403648"/>
            <a:ext cx="5069902" cy="360040"/>
          </a:xfrm>
        </p:spPr>
        <p:txBody>
          <a:bodyPr anchor="b">
            <a:normAutofit/>
          </a:bodyPr>
          <a:lstStyle>
            <a:lvl1pPr marL="0" indent="0">
              <a:buNone/>
              <a:defRPr sz="700" b="1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Authors’ </a:t>
            </a:r>
            <a:r>
              <a:rPr lang="en-US" dirty="0" err="1" smtClean="0"/>
              <a:t>location?email</a:t>
            </a:r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4427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0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1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1331640"/>
            <a:ext cx="611043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11760"/>
            <a:ext cx="6172200" cy="5756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355F-0B21-4898-A994-259ABD9FB253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FFFD-3676-43C4-A76F-F301748F1E4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8022034"/>
            <a:ext cx="6858000" cy="1158478"/>
            <a:chOff x="0" y="5726906"/>
            <a:chExt cx="6858000" cy="1158478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6345057"/>
              <a:ext cx="6858000" cy="540327"/>
              <a:chOff x="0" y="6345057"/>
              <a:chExt cx="9144000" cy="54032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6345057"/>
                <a:ext cx="9144000" cy="540327"/>
              </a:xfrm>
              <a:prstGeom prst="rect">
                <a:avLst/>
              </a:prstGeom>
              <a:gradFill flip="none" rotWithShape="1">
                <a:gsLst>
                  <a:gs pos="0">
                    <a:srgbClr val="A6B7D8"/>
                  </a:gs>
                  <a:gs pos="24000">
                    <a:srgbClr val="C8D2E8"/>
                  </a:gs>
                  <a:gs pos="100000">
                    <a:schemeClr val="bg1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lvl="0" algn="r"/>
                <a:r>
                  <a:rPr lang="en-IE" sz="1200" dirty="0">
                    <a:solidFill>
                      <a:prstClr val="black">
                        <a:tint val="75000"/>
                      </a:prstClr>
                    </a:solidFill>
                  </a:rPr>
                  <a:t>email </a:t>
                </a:r>
                <a:r>
                  <a:rPr lang="en-IE" sz="1200" u="sng" dirty="0">
                    <a:solidFill>
                      <a:srgbClr val="0070C0"/>
                    </a:solidFill>
                  </a:rPr>
                  <a:t>landmark@teagasc.ie</a:t>
                </a:r>
                <a:r>
                  <a:rPr lang="en-IE" sz="1200" dirty="0">
                    <a:solidFill>
                      <a:prstClr val="black">
                        <a:tint val="75000"/>
                      </a:prstClr>
                    </a:solidFill>
                  </a:rPr>
                  <a:t> twitter </a:t>
                </a:r>
                <a:r>
                  <a:rPr lang="en-IE" sz="1200" dirty="0">
                    <a:solidFill>
                      <a:srgbClr val="0070C0"/>
                    </a:solidFill>
                  </a:rPr>
                  <a:t>@Landmark2020 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267744" y="6345057"/>
                <a:ext cx="6876256" cy="45719"/>
              </a:xfrm>
              <a:prstGeom prst="rect">
                <a:avLst/>
              </a:prstGeom>
              <a:gradFill flip="none" rotWithShape="1">
                <a:gsLst>
                  <a:gs pos="0">
                    <a:srgbClr val="56667A"/>
                  </a:gs>
                  <a:gs pos="24000">
                    <a:srgbClr val="91ADDF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lvl="0" algn="r"/>
                <a:endParaRPr lang="en-IE" sz="1200" u="sng" dirty="0">
                  <a:solidFill>
                    <a:srgbClr val="0070C0"/>
                  </a:solidFill>
                </a:endParaRPr>
              </a:p>
            </p:txBody>
          </p:sp>
        </p:grpSp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245"/>
            <a:stretch/>
          </p:blipFill>
          <p:spPr bwMode="auto">
            <a:xfrm>
              <a:off x="31424" y="5726906"/>
              <a:ext cx="2020296" cy="11584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11"/>
          <p:cNvSpPr/>
          <p:nvPr userDrawn="1"/>
        </p:nvSpPr>
        <p:spPr>
          <a:xfrm>
            <a:off x="0" y="-115490"/>
            <a:ext cx="6858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5400" cap="small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Landmark</a:t>
            </a:r>
            <a:r>
              <a:rPr lang="en-IE" sz="4400" cap="small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/>
            </a:r>
            <a:br>
              <a:rPr lang="en-IE" sz="4400" cap="small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</a:br>
            <a:r>
              <a:rPr lang="en-IE" sz="2000" cap="small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Land Management: Assessment, Research, Knowledge base</a:t>
            </a:r>
            <a:endParaRPr lang="en-IE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1069897"/>
            <a:ext cx="6858000" cy="45719"/>
          </a:xfrm>
          <a:prstGeom prst="rect">
            <a:avLst/>
          </a:prstGeom>
          <a:gradFill flip="none" rotWithShape="1">
            <a:gsLst>
              <a:gs pos="0">
                <a:srgbClr val="56667A"/>
              </a:gs>
              <a:gs pos="24000">
                <a:srgbClr val="91ADDF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r"/>
            <a:endParaRPr lang="en-IE" sz="12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0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1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Teagasc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Giulia Bondi</dc:creator>
  <cp:lastModifiedBy>Francesca Bampa</cp:lastModifiedBy>
  <cp:revision>34</cp:revision>
  <dcterms:created xsi:type="dcterms:W3CDTF">2014-08-29T10:18:22Z</dcterms:created>
  <dcterms:modified xsi:type="dcterms:W3CDTF">2016-03-16T11:25:27Z</dcterms:modified>
</cp:coreProperties>
</file>