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57" r:id="rId3"/>
    <p:sldId id="272" r:id="rId4"/>
    <p:sldId id="282" r:id="rId5"/>
    <p:sldId id="28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84AC"/>
    <a:srgbClr val="718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4660"/>
  </p:normalViewPr>
  <p:slideViewPr>
    <p:cSldViewPr>
      <p:cViewPr>
        <p:scale>
          <a:sx n="80" d="100"/>
          <a:sy n="80" d="100"/>
        </p:scale>
        <p:origin x="-11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1B8FD-165A-42B6-B16C-3A9D23F2ED59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EC173-5EBA-4BB7-AC4B-C73DAF74F1B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156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i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9" y="980728"/>
            <a:ext cx="7343228" cy="49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548680"/>
            <a:ext cx="4024536" cy="29161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9390-1444-4A79-A5C0-59975363646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735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9390-1444-4A79-A5C0-599753636466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726906"/>
            <a:ext cx="9144000" cy="1158478"/>
            <a:chOff x="0" y="5699521"/>
            <a:chExt cx="9144000" cy="1158478"/>
          </a:xfrm>
        </p:grpSpPr>
        <p:sp>
          <p:nvSpPr>
            <p:cNvPr id="8" name="Rectangle 7"/>
            <p:cNvSpPr/>
            <p:nvPr/>
          </p:nvSpPr>
          <p:spPr>
            <a:xfrm>
              <a:off x="0" y="6317672"/>
              <a:ext cx="9144000" cy="540327"/>
            </a:xfrm>
            <a:prstGeom prst="rect">
              <a:avLst/>
            </a:prstGeom>
            <a:gradFill flip="none" rotWithShape="1">
              <a:gsLst>
                <a:gs pos="0">
                  <a:srgbClr val="A6B7D8"/>
                </a:gs>
                <a:gs pos="24000">
                  <a:srgbClr val="C8D2E8"/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email </a:t>
              </a:r>
              <a:r>
                <a:rPr lang="en-IE" sz="1200" u="sng" dirty="0">
                  <a:solidFill>
                    <a:srgbClr val="0070C0"/>
                  </a:solidFill>
                </a:rPr>
                <a:t>landmark@teagasc.ie</a:t>
              </a:r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 twitter </a:t>
              </a:r>
              <a:r>
                <a:rPr lang="en-IE" sz="1200" dirty="0">
                  <a:solidFill>
                    <a:srgbClr val="0070C0"/>
                  </a:solidFill>
                </a:rPr>
                <a:t>@Landmark2020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67744" y="6317672"/>
              <a:ext cx="6876256" cy="45719"/>
            </a:xfrm>
            <a:prstGeom prst="rect">
              <a:avLst/>
            </a:prstGeom>
            <a:gradFill flip="none" rotWithShape="1">
              <a:gsLst>
                <a:gs pos="0">
                  <a:srgbClr val="56667A"/>
                </a:gs>
                <a:gs pos="24000">
                  <a:srgbClr val="91ADDF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endParaRPr lang="en-IE" sz="1200" u="sng" dirty="0">
                <a:solidFill>
                  <a:srgbClr val="0070C0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45"/>
            <a:stretch/>
          </p:blipFill>
          <p:spPr bwMode="auto">
            <a:xfrm>
              <a:off x="31424" y="5699521"/>
              <a:ext cx="2020296" cy="1158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974904" y="63714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734544" y="6453336"/>
            <a:ext cx="105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39390-1444-4A79-A5C0-59975363646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800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9390-1444-4A79-A5C0-599753636466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726906"/>
            <a:ext cx="9144000" cy="1158478"/>
            <a:chOff x="0" y="5699521"/>
            <a:chExt cx="9144000" cy="1158478"/>
          </a:xfrm>
        </p:grpSpPr>
        <p:sp>
          <p:nvSpPr>
            <p:cNvPr id="8" name="Rectangle 7"/>
            <p:cNvSpPr/>
            <p:nvPr/>
          </p:nvSpPr>
          <p:spPr>
            <a:xfrm>
              <a:off x="0" y="6317672"/>
              <a:ext cx="9144000" cy="540327"/>
            </a:xfrm>
            <a:prstGeom prst="rect">
              <a:avLst/>
            </a:prstGeom>
            <a:gradFill flip="none" rotWithShape="1">
              <a:gsLst>
                <a:gs pos="0">
                  <a:srgbClr val="A6B7D8"/>
                </a:gs>
                <a:gs pos="24000">
                  <a:srgbClr val="C8D2E8"/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email </a:t>
              </a:r>
              <a:r>
                <a:rPr lang="en-IE" sz="1200" u="sng" dirty="0">
                  <a:solidFill>
                    <a:srgbClr val="0070C0"/>
                  </a:solidFill>
                </a:rPr>
                <a:t>landmark@teagasc.ie</a:t>
              </a:r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 twitter </a:t>
              </a:r>
              <a:r>
                <a:rPr lang="en-IE" sz="1200" dirty="0">
                  <a:solidFill>
                    <a:srgbClr val="0070C0"/>
                  </a:solidFill>
                </a:rPr>
                <a:t>@Landmark2020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67744" y="6317672"/>
              <a:ext cx="6876256" cy="45719"/>
            </a:xfrm>
            <a:prstGeom prst="rect">
              <a:avLst/>
            </a:prstGeom>
            <a:gradFill flip="none" rotWithShape="1">
              <a:gsLst>
                <a:gs pos="0">
                  <a:srgbClr val="56667A"/>
                </a:gs>
                <a:gs pos="24000">
                  <a:srgbClr val="91ADDF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endParaRPr lang="en-IE" sz="1200" u="sng" dirty="0">
                <a:solidFill>
                  <a:srgbClr val="0070C0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45"/>
            <a:stretch/>
          </p:blipFill>
          <p:spPr bwMode="auto">
            <a:xfrm>
              <a:off x="31424" y="5699521"/>
              <a:ext cx="2020296" cy="1158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974904" y="63714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734544" y="6453336"/>
            <a:ext cx="105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39390-1444-4A79-A5C0-59975363646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813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5726906"/>
            <a:ext cx="9144000" cy="1158478"/>
            <a:chOff x="0" y="5699521"/>
            <a:chExt cx="9144000" cy="1158478"/>
          </a:xfrm>
        </p:grpSpPr>
        <p:sp>
          <p:nvSpPr>
            <p:cNvPr id="8" name="Rectangle 7"/>
            <p:cNvSpPr/>
            <p:nvPr/>
          </p:nvSpPr>
          <p:spPr>
            <a:xfrm>
              <a:off x="0" y="6317672"/>
              <a:ext cx="9144000" cy="540327"/>
            </a:xfrm>
            <a:prstGeom prst="rect">
              <a:avLst/>
            </a:prstGeom>
            <a:gradFill flip="none" rotWithShape="1">
              <a:gsLst>
                <a:gs pos="0">
                  <a:srgbClr val="A6B7D8"/>
                </a:gs>
                <a:gs pos="24000">
                  <a:srgbClr val="C8D2E8"/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email </a:t>
              </a:r>
              <a:r>
                <a:rPr lang="en-IE" sz="1200" u="sng" dirty="0">
                  <a:solidFill>
                    <a:srgbClr val="0070C0"/>
                  </a:solidFill>
                </a:rPr>
                <a:t>landmark@teagasc.ie</a:t>
              </a:r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 twitter </a:t>
              </a:r>
              <a:r>
                <a:rPr lang="en-IE" sz="1200" dirty="0">
                  <a:solidFill>
                    <a:srgbClr val="0070C0"/>
                  </a:solidFill>
                </a:rPr>
                <a:t>@Landmark2020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67744" y="6317672"/>
              <a:ext cx="6876256" cy="45719"/>
            </a:xfrm>
            <a:prstGeom prst="rect">
              <a:avLst/>
            </a:prstGeom>
            <a:gradFill flip="none" rotWithShape="1">
              <a:gsLst>
                <a:gs pos="0">
                  <a:srgbClr val="56667A"/>
                </a:gs>
                <a:gs pos="24000">
                  <a:srgbClr val="91ADDF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endParaRPr lang="en-IE" sz="1200" u="sng" dirty="0">
                <a:solidFill>
                  <a:srgbClr val="0070C0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45"/>
            <a:stretch/>
          </p:blipFill>
          <p:spPr bwMode="auto">
            <a:xfrm>
              <a:off x="31424" y="5699521"/>
              <a:ext cx="2020296" cy="1158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4904" y="6371459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34544" y="6453336"/>
            <a:ext cx="1053480" cy="365125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639390-1444-4A79-A5C0-59975363646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622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9390-1444-4A79-A5C0-599753636466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726906"/>
            <a:ext cx="9144000" cy="1158478"/>
            <a:chOff x="0" y="5699521"/>
            <a:chExt cx="9144000" cy="1158478"/>
          </a:xfrm>
        </p:grpSpPr>
        <p:sp>
          <p:nvSpPr>
            <p:cNvPr id="8" name="Rectangle 7"/>
            <p:cNvSpPr/>
            <p:nvPr/>
          </p:nvSpPr>
          <p:spPr>
            <a:xfrm>
              <a:off x="0" y="6317672"/>
              <a:ext cx="9144000" cy="540327"/>
            </a:xfrm>
            <a:prstGeom prst="rect">
              <a:avLst/>
            </a:prstGeom>
            <a:gradFill flip="none" rotWithShape="1">
              <a:gsLst>
                <a:gs pos="0">
                  <a:srgbClr val="A6B7D8"/>
                </a:gs>
                <a:gs pos="24000">
                  <a:srgbClr val="C8D2E8"/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email </a:t>
              </a:r>
              <a:r>
                <a:rPr lang="en-IE" sz="1200" u="sng" dirty="0">
                  <a:solidFill>
                    <a:srgbClr val="0070C0"/>
                  </a:solidFill>
                </a:rPr>
                <a:t>landmark@teagasc.ie</a:t>
              </a:r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 twitter </a:t>
              </a:r>
              <a:r>
                <a:rPr lang="en-IE" sz="1200" dirty="0">
                  <a:solidFill>
                    <a:srgbClr val="0070C0"/>
                  </a:solidFill>
                </a:rPr>
                <a:t>@Landmark2020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67744" y="6317672"/>
              <a:ext cx="6876256" cy="45719"/>
            </a:xfrm>
            <a:prstGeom prst="rect">
              <a:avLst/>
            </a:prstGeom>
            <a:gradFill flip="none" rotWithShape="1">
              <a:gsLst>
                <a:gs pos="0">
                  <a:srgbClr val="56667A"/>
                </a:gs>
                <a:gs pos="24000">
                  <a:srgbClr val="91ADDF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endParaRPr lang="en-IE" sz="1200" u="sng" dirty="0">
                <a:solidFill>
                  <a:srgbClr val="0070C0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45"/>
            <a:stretch/>
          </p:blipFill>
          <p:spPr bwMode="auto">
            <a:xfrm>
              <a:off x="31424" y="5699521"/>
              <a:ext cx="2020296" cy="1158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974904" y="63714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734544" y="6453336"/>
            <a:ext cx="105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39390-1444-4A79-A5C0-59975363646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206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9390-1444-4A79-A5C0-599753636466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726906"/>
            <a:ext cx="9144000" cy="1158478"/>
            <a:chOff x="0" y="5699521"/>
            <a:chExt cx="9144000" cy="1158478"/>
          </a:xfrm>
        </p:grpSpPr>
        <p:sp>
          <p:nvSpPr>
            <p:cNvPr id="9" name="Rectangle 8"/>
            <p:cNvSpPr/>
            <p:nvPr/>
          </p:nvSpPr>
          <p:spPr>
            <a:xfrm>
              <a:off x="0" y="6317672"/>
              <a:ext cx="9144000" cy="540327"/>
            </a:xfrm>
            <a:prstGeom prst="rect">
              <a:avLst/>
            </a:prstGeom>
            <a:gradFill flip="none" rotWithShape="1">
              <a:gsLst>
                <a:gs pos="0">
                  <a:srgbClr val="A6B7D8"/>
                </a:gs>
                <a:gs pos="24000">
                  <a:srgbClr val="C8D2E8"/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email </a:t>
              </a:r>
              <a:r>
                <a:rPr lang="en-IE" sz="1200" u="sng" dirty="0">
                  <a:solidFill>
                    <a:srgbClr val="0070C0"/>
                  </a:solidFill>
                </a:rPr>
                <a:t>landmark@teagasc.ie</a:t>
              </a:r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 twitter </a:t>
              </a:r>
              <a:r>
                <a:rPr lang="en-IE" sz="1200" dirty="0">
                  <a:solidFill>
                    <a:srgbClr val="0070C0"/>
                  </a:solidFill>
                </a:rPr>
                <a:t>@Landmark2020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67744" y="6317672"/>
              <a:ext cx="6876256" cy="45719"/>
            </a:xfrm>
            <a:prstGeom prst="rect">
              <a:avLst/>
            </a:prstGeom>
            <a:gradFill flip="none" rotWithShape="1">
              <a:gsLst>
                <a:gs pos="0">
                  <a:srgbClr val="56667A"/>
                </a:gs>
                <a:gs pos="24000">
                  <a:srgbClr val="91ADDF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endParaRPr lang="en-IE" sz="1200" u="sng" dirty="0">
                <a:solidFill>
                  <a:srgbClr val="0070C0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45"/>
            <a:stretch/>
          </p:blipFill>
          <p:spPr bwMode="auto">
            <a:xfrm>
              <a:off x="31424" y="5699521"/>
              <a:ext cx="2020296" cy="1158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6974904" y="63714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734544" y="6453336"/>
            <a:ext cx="105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39390-1444-4A79-A5C0-59975363646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587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9390-1444-4A79-A5C0-599753636466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5726906"/>
            <a:ext cx="9144000" cy="1158478"/>
            <a:chOff x="0" y="5699521"/>
            <a:chExt cx="9144000" cy="1158478"/>
          </a:xfrm>
        </p:grpSpPr>
        <p:sp>
          <p:nvSpPr>
            <p:cNvPr id="11" name="Rectangle 10"/>
            <p:cNvSpPr/>
            <p:nvPr/>
          </p:nvSpPr>
          <p:spPr>
            <a:xfrm>
              <a:off x="0" y="6317672"/>
              <a:ext cx="9144000" cy="540327"/>
            </a:xfrm>
            <a:prstGeom prst="rect">
              <a:avLst/>
            </a:prstGeom>
            <a:gradFill flip="none" rotWithShape="1">
              <a:gsLst>
                <a:gs pos="0">
                  <a:srgbClr val="A6B7D8"/>
                </a:gs>
                <a:gs pos="24000">
                  <a:srgbClr val="C8D2E8"/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email </a:t>
              </a:r>
              <a:r>
                <a:rPr lang="en-IE" sz="1200" u="sng" dirty="0">
                  <a:solidFill>
                    <a:srgbClr val="0070C0"/>
                  </a:solidFill>
                </a:rPr>
                <a:t>landmark@teagasc.ie</a:t>
              </a:r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 twitter </a:t>
              </a:r>
              <a:r>
                <a:rPr lang="en-IE" sz="1200" dirty="0">
                  <a:solidFill>
                    <a:srgbClr val="0070C0"/>
                  </a:solidFill>
                </a:rPr>
                <a:t>@Landmark2020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67744" y="6317672"/>
              <a:ext cx="6876256" cy="45719"/>
            </a:xfrm>
            <a:prstGeom prst="rect">
              <a:avLst/>
            </a:prstGeom>
            <a:gradFill flip="none" rotWithShape="1">
              <a:gsLst>
                <a:gs pos="0">
                  <a:srgbClr val="56667A"/>
                </a:gs>
                <a:gs pos="24000">
                  <a:srgbClr val="91ADDF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endParaRPr lang="en-IE" sz="1200" u="sng" dirty="0">
                <a:solidFill>
                  <a:srgbClr val="0070C0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45"/>
            <a:stretch/>
          </p:blipFill>
          <p:spPr bwMode="auto">
            <a:xfrm>
              <a:off x="31424" y="5699521"/>
              <a:ext cx="2020296" cy="1158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010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9390-1444-4A79-A5C0-599753636466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5726906"/>
            <a:ext cx="9144000" cy="1158478"/>
            <a:chOff x="0" y="5699521"/>
            <a:chExt cx="9144000" cy="1158478"/>
          </a:xfrm>
        </p:grpSpPr>
        <p:sp>
          <p:nvSpPr>
            <p:cNvPr id="7" name="Rectangle 6"/>
            <p:cNvSpPr/>
            <p:nvPr/>
          </p:nvSpPr>
          <p:spPr>
            <a:xfrm>
              <a:off x="0" y="6317672"/>
              <a:ext cx="9144000" cy="540327"/>
            </a:xfrm>
            <a:prstGeom prst="rect">
              <a:avLst/>
            </a:prstGeom>
            <a:gradFill flip="none" rotWithShape="1">
              <a:gsLst>
                <a:gs pos="0">
                  <a:srgbClr val="A6B7D8"/>
                </a:gs>
                <a:gs pos="24000">
                  <a:srgbClr val="C8D2E8"/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email </a:t>
              </a:r>
              <a:r>
                <a:rPr lang="en-IE" sz="1200" u="sng" dirty="0">
                  <a:solidFill>
                    <a:srgbClr val="0070C0"/>
                  </a:solidFill>
                </a:rPr>
                <a:t>landmark@teagasc.ie</a:t>
              </a:r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 twitter </a:t>
              </a:r>
              <a:r>
                <a:rPr lang="en-IE" sz="1200" dirty="0">
                  <a:solidFill>
                    <a:srgbClr val="0070C0"/>
                  </a:solidFill>
                </a:rPr>
                <a:t>@Landmark2020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67744" y="6317672"/>
              <a:ext cx="6876256" cy="45719"/>
            </a:xfrm>
            <a:prstGeom prst="rect">
              <a:avLst/>
            </a:prstGeom>
            <a:gradFill flip="none" rotWithShape="1">
              <a:gsLst>
                <a:gs pos="0">
                  <a:srgbClr val="56667A"/>
                </a:gs>
                <a:gs pos="24000">
                  <a:srgbClr val="91ADDF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endParaRPr lang="en-IE" sz="1200" u="sng" dirty="0">
                <a:solidFill>
                  <a:srgbClr val="0070C0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45"/>
            <a:stretch/>
          </p:blipFill>
          <p:spPr bwMode="auto">
            <a:xfrm>
              <a:off x="31424" y="5699521"/>
              <a:ext cx="2020296" cy="1158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974904" y="63714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734544" y="6453336"/>
            <a:ext cx="105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39390-1444-4A79-A5C0-59975363646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52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9390-1444-4A79-A5C0-599753636466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726906"/>
            <a:ext cx="9144000" cy="1158478"/>
            <a:chOff x="0" y="5699521"/>
            <a:chExt cx="9144000" cy="1158478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317672"/>
              <a:ext cx="9144000" cy="540327"/>
            </a:xfrm>
            <a:prstGeom prst="rect">
              <a:avLst/>
            </a:prstGeom>
            <a:gradFill flip="none" rotWithShape="1">
              <a:gsLst>
                <a:gs pos="0">
                  <a:srgbClr val="A6B7D8"/>
                </a:gs>
                <a:gs pos="24000">
                  <a:srgbClr val="C8D2E8"/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email </a:t>
              </a:r>
              <a:r>
                <a:rPr lang="en-IE" sz="1200" u="sng" dirty="0">
                  <a:solidFill>
                    <a:srgbClr val="0070C0"/>
                  </a:solidFill>
                </a:rPr>
                <a:t>landmark@teagasc.ie</a:t>
              </a:r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 twitter </a:t>
              </a:r>
              <a:r>
                <a:rPr lang="en-IE" sz="1200" dirty="0">
                  <a:solidFill>
                    <a:srgbClr val="0070C0"/>
                  </a:solidFill>
                </a:rPr>
                <a:t>@Landmark2020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67744" y="6317672"/>
              <a:ext cx="6876256" cy="45719"/>
            </a:xfrm>
            <a:prstGeom prst="rect">
              <a:avLst/>
            </a:prstGeom>
            <a:gradFill flip="none" rotWithShape="1">
              <a:gsLst>
                <a:gs pos="0">
                  <a:srgbClr val="56667A"/>
                </a:gs>
                <a:gs pos="24000">
                  <a:srgbClr val="91ADDF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endParaRPr lang="en-IE" sz="1200" u="sng" dirty="0">
                <a:solidFill>
                  <a:srgbClr val="0070C0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45"/>
            <a:stretch/>
          </p:blipFill>
          <p:spPr bwMode="auto">
            <a:xfrm>
              <a:off x="31424" y="5699521"/>
              <a:ext cx="2020296" cy="1158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974904" y="63714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734544" y="6453336"/>
            <a:ext cx="105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39390-1444-4A79-A5C0-59975363646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998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9390-1444-4A79-A5C0-599753636466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726906"/>
            <a:ext cx="9144000" cy="1158478"/>
            <a:chOff x="0" y="5699521"/>
            <a:chExt cx="9144000" cy="1158478"/>
          </a:xfrm>
        </p:grpSpPr>
        <p:sp>
          <p:nvSpPr>
            <p:cNvPr id="9" name="Rectangle 8"/>
            <p:cNvSpPr/>
            <p:nvPr/>
          </p:nvSpPr>
          <p:spPr>
            <a:xfrm>
              <a:off x="0" y="6317672"/>
              <a:ext cx="9144000" cy="540327"/>
            </a:xfrm>
            <a:prstGeom prst="rect">
              <a:avLst/>
            </a:prstGeom>
            <a:gradFill flip="none" rotWithShape="1">
              <a:gsLst>
                <a:gs pos="0">
                  <a:srgbClr val="A6B7D8"/>
                </a:gs>
                <a:gs pos="24000">
                  <a:srgbClr val="C8D2E8"/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email </a:t>
              </a:r>
              <a:r>
                <a:rPr lang="en-IE" sz="1200" u="sng" dirty="0">
                  <a:solidFill>
                    <a:srgbClr val="0070C0"/>
                  </a:solidFill>
                </a:rPr>
                <a:t>landmark@teagasc.ie</a:t>
              </a:r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 twitter </a:t>
              </a:r>
              <a:r>
                <a:rPr lang="en-IE" sz="1200" dirty="0">
                  <a:solidFill>
                    <a:srgbClr val="0070C0"/>
                  </a:solidFill>
                </a:rPr>
                <a:t>@Landmark2020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67744" y="6317672"/>
              <a:ext cx="6876256" cy="45719"/>
            </a:xfrm>
            <a:prstGeom prst="rect">
              <a:avLst/>
            </a:prstGeom>
            <a:gradFill flip="none" rotWithShape="1">
              <a:gsLst>
                <a:gs pos="0">
                  <a:srgbClr val="56667A"/>
                </a:gs>
                <a:gs pos="24000">
                  <a:srgbClr val="91ADDF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endParaRPr lang="en-IE" sz="1200" u="sng" dirty="0">
                <a:solidFill>
                  <a:srgbClr val="0070C0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45"/>
            <a:stretch/>
          </p:blipFill>
          <p:spPr bwMode="auto">
            <a:xfrm>
              <a:off x="31424" y="5699521"/>
              <a:ext cx="2020296" cy="1158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6974904" y="63714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734544" y="6453336"/>
            <a:ext cx="105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39390-1444-4A79-A5C0-59975363646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218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9390-1444-4A79-A5C0-599753636466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726906"/>
            <a:ext cx="9144000" cy="1158478"/>
            <a:chOff x="0" y="5699521"/>
            <a:chExt cx="9144000" cy="1158478"/>
          </a:xfrm>
        </p:grpSpPr>
        <p:sp>
          <p:nvSpPr>
            <p:cNvPr id="9" name="Rectangle 8"/>
            <p:cNvSpPr/>
            <p:nvPr/>
          </p:nvSpPr>
          <p:spPr>
            <a:xfrm>
              <a:off x="0" y="6317672"/>
              <a:ext cx="9144000" cy="540327"/>
            </a:xfrm>
            <a:prstGeom prst="rect">
              <a:avLst/>
            </a:prstGeom>
            <a:gradFill flip="none" rotWithShape="1">
              <a:gsLst>
                <a:gs pos="0">
                  <a:srgbClr val="A6B7D8"/>
                </a:gs>
                <a:gs pos="24000">
                  <a:srgbClr val="C8D2E8"/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email </a:t>
              </a:r>
              <a:r>
                <a:rPr lang="en-IE" sz="1200" u="sng" dirty="0">
                  <a:solidFill>
                    <a:srgbClr val="0070C0"/>
                  </a:solidFill>
                </a:rPr>
                <a:t>landmark@teagasc.ie</a:t>
              </a:r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 twitter </a:t>
              </a:r>
              <a:r>
                <a:rPr lang="en-IE" sz="1200" dirty="0">
                  <a:solidFill>
                    <a:srgbClr val="0070C0"/>
                  </a:solidFill>
                </a:rPr>
                <a:t>@Landmark2020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67744" y="6317672"/>
              <a:ext cx="6876256" cy="45719"/>
            </a:xfrm>
            <a:prstGeom prst="rect">
              <a:avLst/>
            </a:prstGeom>
            <a:gradFill flip="none" rotWithShape="1">
              <a:gsLst>
                <a:gs pos="0">
                  <a:srgbClr val="56667A"/>
                </a:gs>
                <a:gs pos="24000">
                  <a:srgbClr val="91ADDF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endParaRPr lang="en-IE" sz="1200" u="sng" dirty="0">
                <a:solidFill>
                  <a:srgbClr val="0070C0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45"/>
            <a:stretch/>
          </p:blipFill>
          <p:spPr bwMode="auto">
            <a:xfrm>
              <a:off x="31424" y="5699521"/>
              <a:ext cx="2020296" cy="1158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6974904" y="63714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734544" y="6453336"/>
            <a:ext cx="105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39390-1444-4A79-A5C0-59975363646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331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79BD9-C95F-4D49-86F2-259B5EAA01DB}" type="datetimeFigureOut">
              <a:rPr lang="en-IE" smtClean="0"/>
              <a:pPr/>
              <a:t>16/03/2016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39390-1444-4A79-A5C0-59975363646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970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9" y="980728"/>
            <a:ext cx="7343228" cy="49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37925"/>
            <a:ext cx="607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5400" cap="small" dirty="0" smtClean="0">
                <a:solidFill>
                  <a:schemeClr val="tx2">
                    <a:lumMod val="50000"/>
                  </a:schemeClr>
                </a:solidFill>
              </a:rPr>
              <a:t>Landmark</a:t>
            </a:r>
          </a:p>
          <a:p>
            <a:r>
              <a:rPr lang="en-IE" sz="3600" cap="small" dirty="0" smtClean="0">
                <a:solidFill>
                  <a:schemeClr val="tx2">
                    <a:lumMod val="50000"/>
                  </a:schemeClr>
                </a:solidFill>
              </a:rPr>
              <a:t>Land management: assessment, research , knowledge base</a:t>
            </a:r>
            <a:endParaRPr lang="en-IE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40" y="836712"/>
            <a:ext cx="6623148" cy="560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0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576" y="409314"/>
            <a:ext cx="44647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4400" cap="small" dirty="0">
                <a:solidFill>
                  <a:srgbClr val="1F497D">
                    <a:lumMod val="50000"/>
                  </a:srgbClr>
                </a:solidFill>
              </a:rPr>
              <a:t>Landmark objective</a:t>
            </a:r>
            <a:endParaRPr lang="en-IE" sz="4400" dirty="0">
              <a:solidFill>
                <a:prstClr val="black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27" y="310573"/>
            <a:ext cx="3041650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1560" y="1340768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Overall objective: to quantify the supply of soil functions across the</a:t>
            </a:r>
            <a:r>
              <a:rPr lang="en-IE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IE" sz="2400" dirty="0"/>
              <a:t>EU as determined by soil properties, land use and soil management practices.</a:t>
            </a:r>
          </a:p>
        </p:txBody>
      </p:sp>
    </p:spTree>
    <p:extLst>
      <p:ext uri="{BB962C8B-B14F-4D97-AF65-F5344CB8AC3E}">
        <p14:creationId xmlns:p14="http://schemas.microsoft.com/office/powerpoint/2010/main" val="2702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719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7937"/>
            <a:ext cx="9169400" cy="633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AutoShape 2" descr="Image result for jožef stefan institut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0" name="Group 9"/>
          <p:cNvGrpSpPr/>
          <p:nvPr/>
        </p:nvGrpSpPr>
        <p:grpSpPr>
          <a:xfrm>
            <a:off x="0" y="5726906"/>
            <a:ext cx="9144000" cy="1158478"/>
            <a:chOff x="0" y="5699521"/>
            <a:chExt cx="9144000" cy="1158478"/>
          </a:xfrm>
        </p:grpSpPr>
        <p:sp>
          <p:nvSpPr>
            <p:cNvPr id="11" name="Rectangle 10"/>
            <p:cNvSpPr/>
            <p:nvPr/>
          </p:nvSpPr>
          <p:spPr>
            <a:xfrm>
              <a:off x="0" y="6317672"/>
              <a:ext cx="9144000" cy="540327"/>
            </a:xfrm>
            <a:prstGeom prst="rect">
              <a:avLst/>
            </a:prstGeom>
            <a:gradFill flip="none" rotWithShape="1">
              <a:gsLst>
                <a:gs pos="0">
                  <a:srgbClr val="A6B7D8"/>
                </a:gs>
                <a:gs pos="24000">
                  <a:srgbClr val="C8D2E8"/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email </a:t>
              </a:r>
              <a:r>
                <a:rPr lang="en-IE" sz="1200" u="sng" dirty="0">
                  <a:solidFill>
                    <a:srgbClr val="0070C0"/>
                  </a:solidFill>
                </a:rPr>
                <a:t>landmark@teagasc.ie</a:t>
              </a:r>
              <a:r>
                <a:rPr lang="en-IE" sz="1200" dirty="0">
                  <a:solidFill>
                    <a:prstClr val="black">
                      <a:tint val="75000"/>
                    </a:prstClr>
                  </a:solidFill>
                </a:rPr>
                <a:t> twitter </a:t>
              </a:r>
              <a:r>
                <a:rPr lang="en-IE" sz="1200" dirty="0">
                  <a:solidFill>
                    <a:srgbClr val="0070C0"/>
                  </a:solidFill>
                </a:rPr>
                <a:t>@Landmark2020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67744" y="6317672"/>
              <a:ext cx="6876256" cy="45719"/>
            </a:xfrm>
            <a:prstGeom prst="rect">
              <a:avLst/>
            </a:prstGeom>
            <a:gradFill flip="none" rotWithShape="1">
              <a:gsLst>
                <a:gs pos="0">
                  <a:srgbClr val="56667A"/>
                </a:gs>
                <a:gs pos="24000">
                  <a:srgbClr val="91ADDF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r"/>
              <a:endParaRPr lang="en-IE" sz="1200" u="sng" dirty="0">
                <a:solidFill>
                  <a:srgbClr val="0070C0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45"/>
            <a:stretch/>
          </p:blipFill>
          <p:spPr bwMode="auto">
            <a:xfrm>
              <a:off x="31424" y="5699521"/>
              <a:ext cx="2020296" cy="1158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979712" y="4442065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chemeClr val="bg1"/>
                </a:solidFill>
              </a:rPr>
              <a:t>Thank you for your attention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4328" y="5346771"/>
            <a:ext cx="129614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Logo partner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50</Words>
  <Application>Microsoft Office PowerPoint</Application>
  <PresentationFormat>On-screen Show (4:3)</PresentationFormat>
  <Paragraphs>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Teagasc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Rogier Schulte</dc:creator>
  <cp:lastModifiedBy>Francesca Bampa</cp:lastModifiedBy>
  <cp:revision>30</cp:revision>
  <dcterms:created xsi:type="dcterms:W3CDTF">2015-01-07T20:39:47Z</dcterms:created>
  <dcterms:modified xsi:type="dcterms:W3CDTF">2016-03-16T14:02:37Z</dcterms:modified>
</cp:coreProperties>
</file>